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300" r:id="rId2"/>
    <p:sldId id="259" r:id="rId3"/>
    <p:sldId id="258" r:id="rId4"/>
    <p:sldId id="260" r:id="rId5"/>
    <p:sldId id="262" r:id="rId6"/>
    <p:sldId id="303" r:id="rId7"/>
    <p:sldId id="266" r:id="rId8"/>
    <p:sldId id="304" r:id="rId9"/>
    <p:sldId id="261" r:id="rId10"/>
    <p:sldId id="305" r:id="rId11"/>
    <p:sldId id="301" r:id="rId12"/>
    <p:sldId id="306" r:id="rId13"/>
    <p:sldId id="308" r:id="rId14"/>
    <p:sldId id="275" r:id="rId15"/>
    <p:sldId id="307" r:id="rId16"/>
    <p:sldId id="265" r:id="rId17"/>
    <p:sldId id="281" r:id="rId18"/>
  </p:sldIdLst>
  <p:sldSz cx="9144000" cy="5143500" type="screen16x9"/>
  <p:notesSz cx="6858000" cy="9144000"/>
  <p:embeddedFontLst>
    <p:embeddedFont>
      <p:font typeface="Work Sans" panose="020B0600000101010101" charset="0"/>
      <p:regular r:id="rId20"/>
      <p:bold r:id="rId21"/>
      <p:italic r:id="rId22"/>
      <p:boldItalic r:id="rId23"/>
    </p:embeddedFont>
    <p:embeddedFont>
      <p:font typeface="Work Sans Regular" panose="020B0600000101010101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02">
          <p15:clr>
            <a:srgbClr val="FF0000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24A7F8-B4A4-43FC-BEAA-4F8BB6167FAB}">
  <a:tblStyle styleId="{7224A7F8-B4A4-43FC-BEAA-4F8BB6167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/>
    <p:restoredTop sz="94632"/>
  </p:normalViewPr>
  <p:slideViewPr>
    <p:cSldViewPr snapToGrid="0">
      <p:cViewPr varScale="1">
        <p:scale>
          <a:sx n="142" d="100"/>
          <a:sy n="142" d="100"/>
        </p:scale>
        <p:origin x="312" y="120"/>
      </p:cViewPr>
      <p:guideLst>
        <p:guide orient="horz" pos="50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6E2C97-3943-4D4F-8A20-E1017E7467A8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19EA35-02DC-0341-AD01-B662DF3062DC}">
      <dgm:prSet phldrT="[Text]"/>
      <dgm:spPr/>
      <dgm:t>
        <a:bodyPr/>
        <a:lstStyle/>
        <a:p>
          <a:r>
            <a:rPr lang="en-US" dirty="0"/>
            <a:t>Challenges</a:t>
          </a:r>
        </a:p>
      </dgm:t>
    </dgm:pt>
    <dgm:pt modelId="{690948F3-BAAC-244A-829E-3AEEB4CB8AE6}" type="parTrans" cxnId="{12BA1E18-0B9F-FF49-AEB7-96CEA4708A69}">
      <dgm:prSet/>
      <dgm:spPr/>
      <dgm:t>
        <a:bodyPr/>
        <a:lstStyle/>
        <a:p>
          <a:endParaRPr lang="en-US"/>
        </a:p>
      </dgm:t>
    </dgm:pt>
    <dgm:pt modelId="{5217D640-2A53-2F4E-A90E-9808A420AE78}" type="sibTrans" cxnId="{12BA1E18-0B9F-FF49-AEB7-96CEA4708A69}">
      <dgm:prSet/>
      <dgm:spPr/>
      <dgm:t>
        <a:bodyPr/>
        <a:lstStyle/>
        <a:p>
          <a:endParaRPr lang="en-US"/>
        </a:p>
      </dgm:t>
    </dgm:pt>
    <dgm:pt modelId="{C92CED7D-51AD-114E-A46C-934E08334ADD}">
      <dgm:prSet phldrT="[Text]"/>
      <dgm:spPr/>
      <dgm:t>
        <a:bodyPr/>
        <a:lstStyle/>
        <a:p>
          <a:r>
            <a:rPr lang="en-US" dirty="0"/>
            <a:t>Firebase</a:t>
          </a:r>
        </a:p>
      </dgm:t>
    </dgm:pt>
    <dgm:pt modelId="{82C2015C-59C5-C64D-9A09-B9800C53ED49}" type="parTrans" cxnId="{836CE5F5-C88A-8643-8D97-52879E8754EA}">
      <dgm:prSet/>
      <dgm:spPr/>
      <dgm:t>
        <a:bodyPr/>
        <a:lstStyle/>
        <a:p>
          <a:endParaRPr lang="en-US"/>
        </a:p>
      </dgm:t>
    </dgm:pt>
    <dgm:pt modelId="{4D092FC9-829A-FA45-B5EC-1FC92D77E500}" type="sibTrans" cxnId="{836CE5F5-C88A-8643-8D97-52879E8754EA}">
      <dgm:prSet/>
      <dgm:spPr/>
      <dgm:t>
        <a:bodyPr/>
        <a:lstStyle/>
        <a:p>
          <a:endParaRPr lang="en-US"/>
        </a:p>
      </dgm:t>
    </dgm:pt>
    <dgm:pt modelId="{6038D91D-BFA8-6846-B1FD-C7F53C8F4F82}">
      <dgm:prSet phldrT="[Text]"/>
      <dgm:spPr/>
      <dgm:t>
        <a:bodyPr/>
        <a:lstStyle/>
        <a:p>
          <a:r>
            <a:rPr lang="en-US" dirty="0"/>
            <a:t>React structuring</a:t>
          </a:r>
        </a:p>
      </dgm:t>
    </dgm:pt>
    <dgm:pt modelId="{AC47A98F-FBAB-D94B-98BC-9A4CC56175CC}" type="parTrans" cxnId="{2925B12D-F302-6E47-92DF-A2F56830342E}">
      <dgm:prSet/>
      <dgm:spPr/>
      <dgm:t>
        <a:bodyPr/>
        <a:lstStyle/>
        <a:p>
          <a:endParaRPr lang="en-US"/>
        </a:p>
      </dgm:t>
    </dgm:pt>
    <dgm:pt modelId="{E353D98A-F05D-C345-8CBF-2CB0602D46F9}" type="sibTrans" cxnId="{2925B12D-F302-6E47-92DF-A2F56830342E}">
      <dgm:prSet/>
      <dgm:spPr/>
      <dgm:t>
        <a:bodyPr/>
        <a:lstStyle/>
        <a:p>
          <a:endParaRPr lang="en-US"/>
        </a:p>
      </dgm:t>
    </dgm:pt>
    <dgm:pt modelId="{F0706654-394C-8745-B0DF-A38D5CA3599E}">
      <dgm:prSet phldrT="[Text]"/>
      <dgm:spPr/>
      <dgm:t>
        <a:bodyPr/>
        <a:lstStyle/>
        <a:p>
          <a:r>
            <a:rPr lang="en-US" dirty="0"/>
            <a:t>Success</a:t>
          </a:r>
        </a:p>
      </dgm:t>
    </dgm:pt>
    <dgm:pt modelId="{A553E901-44C9-D241-BC30-0984ECBCD546}" type="parTrans" cxnId="{11350D5F-6712-9145-8495-4D3F488E23D9}">
      <dgm:prSet/>
      <dgm:spPr/>
      <dgm:t>
        <a:bodyPr/>
        <a:lstStyle/>
        <a:p>
          <a:endParaRPr lang="en-US"/>
        </a:p>
      </dgm:t>
    </dgm:pt>
    <dgm:pt modelId="{A02C1D8A-38FA-F24D-9C22-DA2EF0D0CEAB}" type="sibTrans" cxnId="{11350D5F-6712-9145-8495-4D3F488E23D9}">
      <dgm:prSet/>
      <dgm:spPr/>
      <dgm:t>
        <a:bodyPr/>
        <a:lstStyle/>
        <a:p>
          <a:endParaRPr lang="en-US"/>
        </a:p>
      </dgm:t>
    </dgm:pt>
    <dgm:pt modelId="{EF45B479-988E-2B42-8596-BD804E57904E}">
      <dgm:prSet phldrT="[Text]"/>
      <dgm:spPr/>
      <dgm:t>
        <a:bodyPr/>
        <a:lstStyle/>
        <a:p>
          <a:r>
            <a:rPr lang="en-US" dirty="0"/>
            <a:t>Google login</a:t>
          </a:r>
        </a:p>
      </dgm:t>
    </dgm:pt>
    <dgm:pt modelId="{C6D18D3D-6099-EE4B-928D-EAE4D6ECDE14}" type="parTrans" cxnId="{35B9B8B3-A429-A247-874B-F3781D046919}">
      <dgm:prSet/>
      <dgm:spPr/>
      <dgm:t>
        <a:bodyPr/>
        <a:lstStyle/>
        <a:p>
          <a:endParaRPr lang="en-US"/>
        </a:p>
      </dgm:t>
    </dgm:pt>
    <dgm:pt modelId="{F0418C59-A03D-F742-A02F-E7074CA3CA77}" type="sibTrans" cxnId="{35B9B8B3-A429-A247-874B-F3781D046919}">
      <dgm:prSet/>
      <dgm:spPr/>
      <dgm:t>
        <a:bodyPr/>
        <a:lstStyle/>
        <a:p>
          <a:endParaRPr lang="en-US"/>
        </a:p>
      </dgm:t>
    </dgm:pt>
    <dgm:pt modelId="{4C13E6D9-3662-DF42-B3F0-9D729C024CC2}">
      <dgm:prSet phldrT="[Text]"/>
      <dgm:spPr/>
      <dgm:t>
        <a:bodyPr/>
        <a:lstStyle/>
        <a:p>
          <a:r>
            <a:rPr lang="en-US" dirty="0"/>
            <a:t>CRUD with MongoDB</a:t>
          </a:r>
        </a:p>
      </dgm:t>
    </dgm:pt>
    <dgm:pt modelId="{7194976D-5A22-4947-8022-B0EB0CFBA0AD}" type="parTrans" cxnId="{8A56300C-EAE5-7D41-8226-3FC3DC409200}">
      <dgm:prSet/>
      <dgm:spPr/>
      <dgm:t>
        <a:bodyPr/>
        <a:lstStyle/>
        <a:p>
          <a:endParaRPr lang="en-US"/>
        </a:p>
      </dgm:t>
    </dgm:pt>
    <dgm:pt modelId="{3CFC1100-14CA-EC40-9447-032438CD56C8}" type="sibTrans" cxnId="{8A56300C-EAE5-7D41-8226-3FC3DC409200}">
      <dgm:prSet/>
      <dgm:spPr/>
      <dgm:t>
        <a:bodyPr/>
        <a:lstStyle/>
        <a:p>
          <a:endParaRPr lang="en-US"/>
        </a:p>
      </dgm:t>
    </dgm:pt>
    <dgm:pt modelId="{FFB48CF0-0340-3D45-A80E-C24ADD45ACF8}">
      <dgm:prSet phldrT="[Text]"/>
      <dgm:spPr/>
      <dgm:t>
        <a:bodyPr/>
        <a:lstStyle/>
        <a:p>
          <a:endParaRPr lang="en-US" dirty="0"/>
        </a:p>
      </dgm:t>
    </dgm:pt>
    <dgm:pt modelId="{B022FE72-D607-3A47-90D4-5F4DB7C5F72C}" type="parTrans" cxnId="{6FBF3699-7DA3-DB49-8DEE-B017420C0320}">
      <dgm:prSet/>
      <dgm:spPr/>
      <dgm:t>
        <a:bodyPr/>
        <a:lstStyle/>
        <a:p>
          <a:endParaRPr lang="en-US"/>
        </a:p>
      </dgm:t>
    </dgm:pt>
    <dgm:pt modelId="{818CB538-9A79-DF48-9D02-BBA47F45AD5F}" type="sibTrans" cxnId="{6FBF3699-7DA3-DB49-8DEE-B017420C0320}">
      <dgm:prSet/>
      <dgm:spPr/>
      <dgm:t>
        <a:bodyPr/>
        <a:lstStyle/>
        <a:p>
          <a:endParaRPr lang="en-US"/>
        </a:p>
      </dgm:t>
    </dgm:pt>
    <dgm:pt modelId="{F9C2B1FA-DE27-6748-9CB6-C4CDE0B058FE}">
      <dgm:prSet phldrT="[Text]"/>
      <dgm:spPr/>
      <dgm:t>
        <a:bodyPr/>
        <a:lstStyle/>
        <a:p>
          <a:r>
            <a:rPr lang="en-US" dirty="0"/>
            <a:t>Developed stronger understanding of react</a:t>
          </a:r>
        </a:p>
      </dgm:t>
    </dgm:pt>
    <dgm:pt modelId="{ED4D847B-C91C-2D48-A210-91DB0850471F}" type="parTrans" cxnId="{C4A3E381-A184-5E48-A3A2-BBD833470F86}">
      <dgm:prSet/>
      <dgm:spPr/>
      <dgm:t>
        <a:bodyPr/>
        <a:lstStyle/>
        <a:p>
          <a:endParaRPr lang="en-US"/>
        </a:p>
      </dgm:t>
    </dgm:pt>
    <dgm:pt modelId="{A6F1A68F-F724-F94E-B841-3400865FA40A}" type="sibTrans" cxnId="{C4A3E381-A184-5E48-A3A2-BBD833470F86}">
      <dgm:prSet/>
      <dgm:spPr/>
      <dgm:t>
        <a:bodyPr/>
        <a:lstStyle/>
        <a:p>
          <a:endParaRPr lang="en-US"/>
        </a:p>
      </dgm:t>
    </dgm:pt>
    <dgm:pt modelId="{D9964768-081F-6743-A077-CB24F5C4267D}">
      <dgm:prSet phldrT="[Text]"/>
      <dgm:spPr/>
      <dgm:t>
        <a:bodyPr/>
        <a:lstStyle/>
        <a:p>
          <a:r>
            <a:rPr lang="en-US" dirty="0"/>
            <a:t>Facebook login</a:t>
          </a:r>
        </a:p>
      </dgm:t>
    </dgm:pt>
    <dgm:pt modelId="{667FE440-498C-1F48-8094-4ABEC584CD61}" type="parTrans" cxnId="{01C6F989-EBB8-8B44-956C-7CE84A3A8D39}">
      <dgm:prSet/>
      <dgm:spPr/>
      <dgm:t>
        <a:bodyPr/>
        <a:lstStyle/>
        <a:p>
          <a:endParaRPr lang="en-US"/>
        </a:p>
      </dgm:t>
    </dgm:pt>
    <dgm:pt modelId="{1D773E02-5C9A-0445-AF7C-B2D1E164761F}" type="sibTrans" cxnId="{01C6F989-EBB8-8B44-956C-7CE84A3A8D39}">
      <dgm:prSet/>
      <dgm:spPr/>
      <dgm:t>
        <a:bodyPr/>
        <a:lstStyle/>
        <a:p>
          <a:endParaRPr lang="en-US"/>
        </a:p>
      </dgm:t>
    </dgm:pt>
    <dgm:pt modelId="{1D7B3307-A4F1-A644-A00F-3AD6A7F00201}">
      <dgm:prSet phldrT="[Text]"/>
      <dgm:spPr/>
      <dgm:t>
        <a:bodyPr/>
        <a:lstStyle/>
        <a:p>
          <a:r>
            <a:rPr lang="en-US" dirty="0"/>
            <a:t>Custom login</a:t>
          </a:r>
        </a:p>
      </dgm:t>
    </dgm:pt>
    <dgm:pt modelId="{3A542268-CFB3-344E-9D2B-8A12119E54BC}" type="parTrans" cxnId="{02DEB7B0-731A-5243-A28A-E9A4EBF8F1B9}">
      <dgm:prSet/>
      <dgm:spPr/>
      <dgm:t>
        <a:bodyPr/>
        <a:lstStyle/>
        <a:p>
          <a:endParaRPr lang="en-US"/>
        </a:p>
      </dgm:t>
    </dgm:pt>
    <dgm:pt modelId="{2269852F-0C13-744A-929A-D87423C28F82}" type="sibTrans" cxnId="{02DEB7B0-731A-5243-A28A-E9A4EBF8F1B9}">
      <dgm:prSet/>
      <dgm:spPr/>
      <dgm:t>
        <a:bodyPr/>
        <a:lstStyle/>
        <a:p>
          <a:endParaRPr lang="en-US"/>
        </a:p>
      </dgm:t>
    </dgm:pt>
    <dgm:pt modelId="{F67EF006-7D2C-2A4D-8DDA-26A66319AA56}">
      <dgm:prSet phldrT="[Text]"/>
      <dgm:spPr/>
      <dgm:t>
        <a:bodyPr/>
        <a:lstStyle/>
        <a:p>
          <a:r>
            <a:rPr lang="en-US" dirty="0"/>
            <a:t>Big Mac Index API</a:t>
          </a:r>
        </a:p>
      </dgm:t>
    </dgm:pt>
    <dgm:pt modelId="{37C07251-65DC-6B4A-ACE6-D0A54FDE566B}" type="parTrans" cxnId="{550A1B39-2B05-2B46-BCBF-6AF6DA97BB66}">
      <dgm:prSet/>
      <dgm:spPr/>
      <dgm:t>
        <a:bodyPr/>
        <a:lstStyle/>
        <a:p>
          <a:endParaRPr lang="en-US"/>
        </a:p>
      </dgm:t>
    </dgm:pt>
    <dgm:pt modelId="{1B8F93D1-53C0-DF42-BCDA-0EEBF4812C3E}" type="sibTrans" cxnId="{550A1B39-2B05-2B46-BCBF-6AF6DA97BB66}">
      <dgm:prSet/>
      <dgm:spPr/>
      <dgm:t>
        <a:bodyPr/>
        <a:lstStyle/>
        <a:p>
          <a:endParaRPr lang="en-US"/>
        </a:p>
      </dgm:t>
    </dgm:pt>
    <dgm:pt modelId="{DD94CD54-2A6A-344D-9601-D2DE992DD50B}">
      <dgm:prSet phldrT="[Text]"/>
      <dgm:spPr/>
      <dgm:t>
        <a:bodyPr/>
        <a:lstStyle/>
        <a:p>
          <a:r>
            <a:rPr lang="en-US" dirty="0"/>
            <a:t>Material UI with react</a:t>
          </a:r>
        </a:p>
      </dgm:t>
    </dgm:pt>
    <dgm:pt modelId="{598AE0FE-9D29-BA44-B3D0-BD47819EBE35}" type="parTrans" cxnId="{4462E277-4D94-BA4B-B67C-255D3B7470A3}">
      <dgm:prSet/>
      <dgm:spPr/>
      <dgm:t>
        <a:bodyPr/>
        <a:lstStyle/>
        <a:p>
          <a:endParaRPr lang="en-US"/>
        </a:p>
      </dgm:t>
    </dgm:pt>
    <dgm:pt modelId="{818978D3-DFD4-8F40-A992-B58083BEEF86}" type="sibTrans" cxnId="{4462E277-4D94-BA4B-B67C-255D3B7470A3}">
      <dgm:prSet/>
      <dgm:spPr/>
      <dgm:t>
        <a:bodyPr/>
        <a:lstStyle/>
        <a:p>
          <a:endParaRPr lang="en-US"/>
        </a:p>
      </dgm:t>
    </dgm:pt>
    <dgm:pt modelId="{176490A0-27F7-8143-BE89-3846A6A66A84}">
      <dgm:prSet phldrT="[Text]"/>
      <dgm:spPr/>
      <dgm:t>
        <a:bodyPr/>
        <a:lstStyle/>
        <a:p>
          <a:endParaRPr lang="en-US" dirty="0"/>
        </a:p>
      </dgm:t>
    </dgm:pt>
    <dgm:pt modelId="{BD3FEC21-AD50-2149-850A-C909C256C21A}" type="parTrans" cxnId="{6145E910-1BC6-8840-B82D-1877DE04C5EA}">
      <dgm:prSet/>
      <dgm:spPr/>
      <dgm:t>
        <a:bodyPr/>
        <a:lstStyle/>
        <a:p>
          <a:endParaRPr lang="en-US"/>
        </a:p>
      </dgm:t>
    </dgm:pt>
    <dgm:pt modelId="{A91DACBF-F7E7-7446-8407-381E7A801F2A}" type="sibTrans" cxnId="{6145E910-1BC6-8840-B82D-1877DE04C5EA}">
      <dgm:prSet/>
      <dgm:spPr/>
      <dgm:t>
        <a:bodyPr/>
        <a:lstStyle/>
        <a:p>
          <a:endParaRPr lang="en-US"/>
        </a:p>
      </dgm:t>
    </dgm:pt>
    <dgm:pt modelId="{62A7E884-FB42-4B5A-9C34-14817815BC15}">
      <dgm:prSet phldrT="[Text]"/>
      <dgm:spPr/>
      <dgm:t>
        <a:bodyPr/>
        <a:lstStyle/>
        <a:p>
          <a:r>
            <a:rPr lang="en-US" dirty="0"/>
            <a:t>MERN + Third-party API</a:t>
          </a:r>
        </a:p>
      </dgm:t>
    </dgm:pt>
    <dgm:pt modelId="{696B1BAD-CDF1-4170-9DFE-B2B1F04675AA}" type="parTrans" cxnId="{579FB116-C1F8-487B-94BC-E3AC74327BC2}">
      <dgm:prSet/>
      <dgm:spPr/>
      <dgm:t>
        <a:bodyPr/>
        <a:lstStyle/>
        <a:p>
          <a:endParaRPr lang="en-US"/>
        </a:p>
      </dgm:t>
    </dgm:pt>
    <dgm:pt modelId="{45AC2C98-0850-460D-9538-68214D0985C2}" type="sibTrans" cxnId="{579FB116-C1F8-487B-94BC-E3AC74327BC2}">
      <dgm:prSet/>
      <dgm:spPr/>
      <dgm:t>
        <a:bodyPr/>
        <a:lstStyle/>
        <a:p>
          <a:endParaRPr lang="en-US"/>
        </a:p>
      </dgm:t>
    </dgm:pt>
    <dgm:pt modelId="{46D0EA96-9C48-D44C-BFCD-0C4526CC7DED}" type="pres">
      <dgm:prSet presAssocID="{DC6E2C97-3943-4D4F-8A20-E1017E7467A8}" presName="Name0" presStyleCnt="0">
        <dgm:presLayoutVars>
          <dgm:dir/>
          <dgm:animLvl val="lvl"/>
          <dgm:resizeHandles/>
        </dgm:presLayoutVars>
      </dgm:prSet>
      <dgm:spPr/>
    </dgm:pt>
    <dgm:pt modelId="{46794C32-01DD-AF49-9B66-EA84B335A285}" type="pres">
      <dgm:prSet presAssocID="{9719EA35-02DC-0341-AD01-B662DF3062DC}" presName="linNode" presStyleCnt="0"/>
      <dgm:spPr/>
    </dgm:pt>
    <dgm:pt modelId="{AFA83756-4AAC-B64C-B2B9-1A5B0DE72712}" type="pres">
      <dgm:prSet presAssocID="{9719EA35-02DC-0341-AD01-B662DF3062DC}" presName="parentShp" presStyleLbl="node1" presStyleIdx="0" presStyleCnt="2">
        <dgm:presLayoutVars>
          <dgm:bulletEnabled val="1"/>
        </dgm:presLayoutVars>
      </dgm:prSet>
      <dgm:spPr/>
    </dgm:pt>
    <dgm:pt modelId="{104A6B90-4E36-964B-84CA-0D9DC86E28F0}" type="pres">
      <dgm:prSet presAssocID="{9719EA35-02DC-0341-AD01-B662DF3062DC}" presName="childShp" presStyleLbl="bgAccFollowNode1" presStyleIdx="0" presStyleCnt="2">
        <dgm:presLayoutVars>
          <dgm:bulletEnabled val="1"/>
        </dgm:presLayoutVars>
      </dgm:prSet>
      <dgm:spPr/>
    </dgm:pt>
    <dgm:pt modelId="{B5CF2EBA-9EB9-1A46-BEDF-884E7613C139}" type="pres">
      <dgm:prSet presAssocID="{5217D640-2A53-2F4E-A90E-9808A420AE78}" presName="spacing" presStyleCnt="0"/>
      <dgm:spPr/>
    </dgm:pt>
    <dgm:pt modelId="{E8EF90C0-CD6B-AF4C-91A8-27CD6CFE0E9E}" type="pres">
      <dgm:prSet presAssocID="{F0706654-394C-8745-B0DF-A38D5CA3599E}" presName="linNode" presStyleCnt="0"/>
      <dgm:spPr/>
    </dgm:pt>
    <dgm:pt modelId="{C96E48EF-17F9-4342-8DE7-6BEEEA1F4E0E}" type="pres">
      <dgm:prSet presAssocID="{F0706654-394C-8745-B0DF-A38D5CA3599E}" presName="parentShp" presStyleLbl="node1" presStyleIdx="1" presStyleCnt="2">
        <dgm:presLayoutVars>
          <dgm:bulletEnabled val="1"/>
        </dgm:presLayoutVars>
      </dgm:prSet>
      <dgm:spPr/>
    </dgm:pt>
    <dgm:pt modelId="{985F19F7-AB62-884C-ADE3-429FDD1CA9EF}" type="pres">
      <dgm:prSet presAssocID="{F0706654-394C-8745-B0DF-A38D5CA3599E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8A56300C-EAE5-7D41-8226-3FC3DC409200}" srcId="{F0706654-394C-8745-B0DF-A38D5CA3599E}" destId="{4C13E6D9-3662-DF42-B3F0-9D729C024CC2}" srcOrd="2" destOrd="0" parTransId="{7194976D-5A22-4947-8022-B0EB0CFBA0AD}" sibTransId="{3CFC1100-14CA-EC40-9447-032438CD56C8}"/>
    <dgm:cxn modelId="{6145E910-1BC6-8840-B82D-1877DE04C5EA}" srcId="{F0706654-394C-8745-B0DF-A38D5CA3599E}" destId="{176490A0-27F7-8143-BE89-3846A6A66A84}" srcOrd="0" destOrd="0" parTransId="{BD3FEC21-AD50-2149-850A-C909C256C21A}" sibTransId="{A91DACBF-F7E7-7446-8407-381E7A801F2A}"/>
    <dgm:cxn modelId="{579FB116-C1F8-487B-94BC-E3AC74327BC2}" srcId="{F0706654-394C-8745-B0DF-A38D5CA3599E}" destId="{62A7E884-FB42-4B5A-9C34-14817815BC15}" srcOrd="4" destOrd="0" parTransId="{696B1BAD-CDF1-4170-9DFE-B2B1F04675AA}" sibTransId="{45AC2C98-0850-460D-9538-68214D0985C2}"/>
    <dgm:cxn modelId="{12BA1E18-0B9F-FF49-AEB7-96CEA4708A69}" srcId="{DC6E2C97-3943-4D4F-8A20-E1017E7467A8}" destId="{9719EA35-02DC-0341-AD01-B662DF3062DC}" srcOrd="0" destOrd="0" parTransId="{690948F3-BAAC-244A-829E-3AEEB4CB8AE6}" sibTransId="{5217D640-2A53-2F4E-A90E-9808A420AE78}"/>
    <dgm:cxn modelId="{5D0CB61C-969B-475C-A9C6-8E7E9835E76E}" type="presOf" srcId="{62A7E884-FB42-4B5A-9C34-14817815BC15}" destId="{985F19F7-AB62-884C-ADE3-429FDD1CA9EF}" srcOrd="0" destOrd="4" presId="urn:microsoft.com/office/officeart/2005/8/layout/vList6"/>
    <dgm:cxn modelId="{D70AEE1D-CD98-EA46-9D58-B5BEBCB6B59E}" type="presOf" srcId="{DD94CD54-2A6A-344D-9601-D2DE992DD50B}" destId="{104A6B90-4E36-964B-84CA-0D9DC86E28F0}" srcOrd="0" destOrd="5" presId="urn:microsoft.com/office/officeart/2005/8/layout/vList6"/>
    <dgm:cxn modelId="{2925B12D-F302-6E47-92DF-A2F56830342E}" srcId="{9719EA35-02DC-0341-AD01-B662DF3062DC}" destId="{6038D91D-BFA8-6846-B1FD-C7F53C8F4F82}" srcOrd="3" destOrd="0" parTransId="{AC47A98F-FBAB-D94B-98BC-9A4CC56175CC}" sibTransId="{E353D98A-F05D-C345-8CBF-2CB0602D46F9}"/>
    <dgm:cxn modelId="{F4CD6F31-B70C-C940-B604-CCB867A264E2}" type="presOf" srcId="{D9964768-081F-6743-A077-CB24F5C4267D}" destId="{104A6B90-4E36-964B-84CA-0D9DC86E28F0}" srcOrd="0" destOrd="1" presId="urn:microsoft.com/office/officeart/2005/8/layout/vList6"/>
    <dgm:cxn modelId="{53688E33-44C0-EA42-90B2-C191A0CE141B}" type="presOf" srcId="{C92CED7D-51AD-114E-A46C-934E08334ADD}" destId="{104A6B90-4E36-964B-84CA-0D9DC86E28F0}" srcOrd="0" destOrd="0" presId="urn:microsoft.com/office/officeart/2005/8/layout/vList6"/>
    <dgm:cxn modelId="{550A1B39-2B05-2B46-BCBF-6AF6DA97BB66}" srcId="{9719EA35-02DC-0341-AD01-B662DF3062DC}" destId="{F67EF006-7D2C-2A4D-8DDA-26A66319AA56}" srcOrd="4" destOrd="0" parTransId="{37C07251-65DC-6B4A-ACE6-D0A54FDE566B}" sibTransId="{1B8F93D1-53C0-DF42-BCDA-0EEBF4812C3E}"/>
    <dgm:cxn modelId="{11350D5F-6712-9145-8495-4D3F488E23D9}" srcId="{DC6E2C97-3943-4D4F-8A20-E1017E7467A8}" destId="{F0706654-394C-8745-B0DF-A38D5CA3599E}" srcOrd="1" destOrd="0" parTransId="{A553E901-44C9-D241-BC30-0984ECBCD546}" sibTransId="{A02C1D8A-38FA-F24D-9C22-DA2EF0D0CEAB}"/>
    <dgm:cxn modelId="{7DB0504B-B5AE-7247-AABF-2199A79E5D54}" type="presOf" srcId="{1D7B3307-A4F1-A644-A00F-3AD6A7F00201}" destId="{104A6B90-4E36-964B-84CA-0D9DC86E28F0}" srcOrd="0" destOrd="2" presId="urn:microsoft.com/office/officeart/2005/8/layout/vList6"/>
    <dgm:cxn modelId="{5A317457-2B01-F643-9E3B-5AB74226D8A6}" type="presOf" srcId="{DC6E2C97-3943-4D4F-8A20-E1017E7467A8}" destId="{46D0EA96-9C48-D44C-BFCD-0C4526CC7DED}" srcOrd="0" destOrd="0" presId="urn:microsoft.com/office/officeart/2005/8/layout/vList6"/>
    <dgm:cxn modelId="{4462E277-4D94-BA4B-B67C-255D3B7470A3}" srcId="{9719EA35-02DC-0341-AD01-B662DF3062DC}" destId="{DD94CD54-2A6A-344D-9601-D2DE992DD50B}" srcOrd="5" destOrd="0" parTransId="{598AE0FE-9D29-BA44-B3D0-BD47819EBE35}" sibTransId="{818978D3-DFD4-8F40-A992-B58083BEEF86}"/>
    <dgm:cxn modelId="{C4A3E381-A184-5E48-A3A2-BBD833470F86}" srcId="{F0706654-394C-8745-B0DF-A38D5CA3599E}" destId="{F9C2B1FA-DE27-6748-9CB6-C4CDE0B058FE}" srcOrd="3" destOrd="0" parTransId="{ED4D847B-C91C-2D48-A210-91DB0850471F}" sibTransId="{A6F1A68F-F724-F94E-B841-3400865FA40A}"/>
    <dgm:cxn modelId="{01C6F989-EBB8-8B44-956C-7CE84A3A8D39}" srcId="{9719EA35-02DC-0341-AD01-B662DF3062DC}" destId="{D9964768-081F-6743-A077-CB24F5C4267D}" srcOrd="1" destOrd="0" parTransId="{667FE440-498C-1F48-8094-4ABEC584CD61}" sibTransId="{1D773E02-5C9A-0445-AF7C-B2D1E164761F}"/>
    <dgm:cxn modelId="{8E255F92-1D4D-E249-82C3-C9B3EBAA469C}" type="presOf" srcId="{FFB48CF0-0340-3D45-A80E-C24ADD45ACF8}" destId="{985F19F7-AB62-884C-ADE3-429FDD1CA9EF}" srcOrd="0" destOrd="5" presId="urn:microsoft.com/office/officeart/2005/8/layout/vList6"/>
    <dgm:cxn modelId="{6FBF3699-7DA3-DB49-8DEE-B017420C0320}" srcId="{F0706654-394C-8745-B0DF-A38D5CA3599E}" destId="{FFB48CF0-0340-3D45-A80E-C24ADD45ACF8}" srcOrd="5" destOrd="0" parTransId="{B022FE72-D607-3A47-90D4-5F4DB7C5F72C}" sibTransId="{818CB538-9A79-DF48-9D02-BBA47F45AD5F}"/>
    <dgm:cxn modelId="{C13E46A1-6B0E-4D49-BBBE-F75D6022EF6D}" type="presOf" srcId="{4C13E6D9-3662-DF42-B3F0-9D729C024CC2}" destId="{985F19F7-AB62-884C-ADE3-429FDD1CA9EF}" srcOrd="0" destOrd="2" presId="urn:microsoft.com/office/officeart/2005/8/layout/vList6"/>
    <dgm:cxn modelId="{02DEB7B0-731A-5243-A28A-E9A4EBF8F1B9}" srcId="{9719EA35-02DC-0341-AD01-B662DF3062DC}" destId="{1D7B3307-A4F1-A644-A00F-3AD6A7F00201}" srcOrd="2" destOrd="0" parTransId="{3A542268-CFB3-344E-9D2B-8A12119E54BC}" sibTransId="{2269852F-0C13-744A-929A-D87423C28F82}"/>
    <dgm:cxn modelId="{35B9B8B3-A429-A247-874B-F3781D046919}" srcId="{F0706654-394C-8745-B0DF-A38D5CA3599E}" destId="{EF45B479-988E-2B42-8596-BD804E57904E}" srcOrd="1" destOrd="0" parTransId="{C6D18D3D-6099-EE4B-928D-EAE4D6ECDE14}" sibTransId="{F0418C59-A03D-F742-A02F-E7074CA3CA77}"/>
    <dgm:cxn modelId="{B27C29B4-5CFD-874D-8FC5-366553953442}" type="presOf" srcId="{6038D91D-BFA8-6846-B1FD-C7F53C8F4F82}" destId="{104A6B90-4E36-964B-84CA-0D9DC86E28F0}" srcOrd="0" destOrd="3" presId="urn:microsoft.com/office/officeart/2005/8/layout/vList6"/>
    <dgm:cxn modelId="{3029FEB6-7348-0B48-AA50-55B6B7E2DC7D}" type="presOf" srcId="{9719EA35-02DC-0341-AD01-B662DF3062DC}" destId="{AFA83756-4AAC-B64C-B2B9-1A5B0DE72712}" srcOrd="0" destOrd="0" presId="urn:microsoft.com/office/officeart/2005/8/layout/vList6"/>
    <dgm:cxn modelId="{30F5CFB7-0378-3547-8BA8-D62C378968E8}" type="presOf" srcId="{F9C2B1FA-DE27-6748-9CB6-C4CDE0B058FE}" destId="{985F19F7-AB62-884C-ADE3-429FDD1CA9EF}" srcOrd="0" destOrd="3" presId="urn:microsoft.com/office/officeart/2005/8/layout/vList6"/>
    <dgm:cxn modelId="{506C3DDE-1A8C-E34F-B385-AD986B7B7D32}" type="presOf" srcId="{F67EF006-7D2C-2A4D-8DDA-26A66319AA56}" destId="{104A6B90-4E36-964B-84CA-0D9DC86E28F0}" srcOrd="0" destOrd="4" presId="urn:microsoft.com/office/officeart/2005/8/layout/vList6"/>
    <dgm:cxn modelId="{F8A766E8-C8A9-6D48-8F4C-E175DBE99D88}" type="presOf" srcId="{EF45B479-988E-2B42-8596-BD804E57904E}" destId="{985F19F7-AB62-884C-ADE3-429FDD1CA9EF}" srcOrd="0" destOrd="1" presId="urn:microsoft.com/office/officeart/2005/8/layout/vList6"/>
    <dgm:cxn modelId="{EEC8AEEC-330B-9E4F-A742-C0A0A0CDC94D}" type="presOf" srcId="{F0706654-394C-8745-B0DF-A38D5CA3599E}" destId="{C96E48EF-17F9-4342-8DE7-6BEEEA1F4E0E}" srcOrd="0" destOrd="0" presId="urn:microsoft.com/office/officeart/2005/8/layout/vList6"/>
    <dgm:cxn modelId="{74285FF5-0942-004D-86FB-D01F1F9FCD19}" type="presOf" srcId="{176490A0-27F7-8143-BE89-3846A6A66A84}" destId="{985F19F7-AB62-884C-ADE3-429FDD1CA9EF}" srcOrd="0" destOrd="0" presId="urn:microsoft.com/office/officeart/2005/8/layout/vList6"/>
    <dgm:cxn modelId="{836CE5F5-C88A-8643-8D97-52879E8754EA}" srcId="{9719EA35-02DC-0341-AD01-B662DF3062DC}" destId="{C92CED7D-51AD-114E-A46C-934E08334ADD}" srcOrd="0" destOrd="0" parTransId="{82C2015C-59C5-C64D-9A09-B9800C53ED49}" sibTransId="{4D092FC9-829A-FA45-B5EC-1FC92D77E500}"/>
    <dgm:cxn modelId="{19A0B767-CFCB-8145-8302-1BA28731B39C}" type="presParOf" srcId="{46D0EA96-9C48-D44C-BFCD-0C4526CC7DED}" destId="{46794C32-01DD-AF49-9B66-EA84B335A285}" srcOrd="0" destOrd="0" presId="urn:microsoft.com/office/officeart/2005/8/layout/vList6"/>
    <dgm:cxn modelId="{E869FAC1-082F-A44A-BDAF-78843B85D0B9}" type="presParOf" srcId="{46794C32-01DD-AF49-9B66-EA84B335A285}" destId="{AFA83756-4AAC-B64C-B2B9-1A5B0DE72712}" srcOrd="0" destOrd="0" presId="urn:microsoft.com/office/officeart/2005/8/layout/vList6"/>
    <dgm:cxn modelId="{FC9E7176-5FD7-6447-968B-62E1E08027D5}" type="presParOf" srcId="{46794C32-01DD-AF49-9B66-EA84B335A285}" destId="{104A6B90-4E36-964B-84CA-0D9DC86E28F0}" srcOrd="1" destOrd="0" presId="urn:microsoft.com/office/officeart/2005/8/layout/vList6"/>
    <dgm:cxn modelId="{BB968907-5AAF-1345-A0F9-52BB30CA418C}" type="presParOf" srcId="{46D0EA96-9C48-D44C-BFCD-0C4526CC7DED}" destId="{B5CF2EBA-9EB9-1A46-BEDF-884E7613C139}" srcOrd="1" destOrd="0" presId="urn:microsoft.com/office/officeart/2005/8/layout/vList6"/>
    <dgm:cxn modelId="{574A4ABB-AFAF-5F47-99F2-277BF4BC2AAD}" type="presParOf" srcId="{46D0EA96-9C48-D44C-BFCD-0C4526CC7DED}" destId="{E8EF90C0-CD6B-AF4C-91A8-27CD6CFE0E9E}" srcOrd="2" destOrd="0" presId="urn:microsoft.com/office/officeart/2005/8/layout/vList6"/>
    <dgm:cxn modelId="{7D8C5A5B-CCC6-F148-A2DE-592B4A0C4412}" type="presParOf" srcId="{E8EF90C0-CD6B-AF4C-91A8-27CD6CFE0E9E}" destId="{C96E48EF-17F9-4342-8DE7-6BEEEA1F4E0E}" srcOrd="0" destOrd="0" presId="urn:microsoft.com/office/officeart/2005/8/layout/vList6"/>
    <dgm:cxn modelId="{8AA28CDF-AE10-B84F-99B5-1E5ABE819B77}" type="presParOf" srcId="{E8EF90C0-CD6B-AF4C-91A8-27CD6CFE0E9E}" destId="{985F19F7-AB62-884C-ADE3-429FDD1CA9E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A6B90-4E36-964B-84CA-0D9DC86E28F0}">
      <dsp:nvSpPr>
        <dsp:cNvPr id="0" name=""/>
        <dsp:cNvSpPr/>
      </dsp:nvSpPr>
      <dsp:spPr>
        <a:xfrm>
          <a:off x="2438399" y="496"/>
          <a:ext cx="3657600" cy="193476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Firebase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Facebook login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Custom login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React structuring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Big Mac Index API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Material UI with react</a:t>
          </a:r>
        </a:p>
      </dsp:txBody>
      <dsp:txXfrm>
        <a:off x="2438399" y="242342"/>
        <a:ext cx="2932063" cy="1451073"/>
      </dsp:txXfrm>
    </dsp:sp>
    <dsp:sp modelId="{AFA83756-4AAC-B64C-B2B9-1A5B0DE72712}">
      <dsp:nvSpPr>
        <dsp:cNvPr id="0" name=""/>
        <dsp:cNvSpPr/>
      </dsp:nvSpPr>
      <dsp:spPr>
        <a:xfrm>
          <a:off x="0" y="496"/>
          <a:ext cx="2438400" cy="19347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Challenges</a:t>
          </a:r>
        </a:p>
      </dsp:txBody>
      <dsp:txXfrm>
        <a:off x="94447" y="94943"/>
        <a:ext cx="2249506" cy="1745871"/>
      </dsp:txXfrm>
    </dsp:sp>
    <dsp:sp modelId="{985F19F7-AB62-884C-ADE3-429FDD1CA9EF}">
      <dsp:nvSpPr>
        <dsp:cNvPr id="0" name=""/>
        <dsp:cNvSpPr/>
      </dsp:nvSpPr>
      <dsp:spPr>
        <a:xfrm>
          <a:off x="2438400" y="2128738"/>
          <a:ext cx="3657600" cy="193476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Google login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CRUD with MongoDB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Developed stronger understanding of react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MERN + Third-party API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2438400" y="2370584"/>
        <a:ext cx="2932063" cy="1451073"/>
      </dsp:txXfrm>
    </dsp:sp>
    <dsp:sp modelId="{C96E48EF-17F9-4342-8DE7-6BEEEA1F4E0E}">
      <dsp:nvSpPr>
        <dsp:cNvPr id="0" name=""/>
        <dsp:cNvSpPr/>
      </dsp:nvSpPr>
      <dsp:spPr>
        <a:xfrm>
          <a:off x="0" y="2128738"/>
          <a:ext cx="2438400" cy="19347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Success</a:t>
          </a:r>
        </a:p>
      </dsp:txBody>
      <dsp:txXfrm>
        <a:off x="94447" y="2223185"/>
        <a:ext cx="2249506" cy="1745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17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408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1fdc4dfe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1fdc4dfe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144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71fdc4dfe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71fdc4dfe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e31868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0e31868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59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6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0e31868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0e31868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Travel-related agencies who wish to provide an accurate budgeting service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58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7504" y="744575"/>
            <a:ext cx="4493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2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97500" y="2834125"/>
            <a:ext cx="292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TITLE_AND_DESCRIPTION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467250" y="453900"/>
            <a:ext cx="8209500" cy="423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 rot="10800000">
            <a:off x="2100750" y="-51175"/>
            <a:ext cx="4942500" cy="12009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253450" y="387100"/>
            <a:ext cx="4637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-60275" y="454425"/>
            <a:ext cx="5367300" cy="42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997500" y="822950"/>
            <a:ext cx="44934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2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997500" y="1691125"/>
            <a:ext cx="334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997500" y="3180388"/>
            <a:ext cx="3319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endParaRPr sz="1000">
              <a:solidFill>
                <a:schemeClr val="accen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53AA-CA1C-4C92-8F1D-7399F7C1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310E-CAD0-4CE2-B228-E5CDF508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8ECA4-7C69-4F95-8968-C3C296FDB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42157-80E9-4C13-8340-658CA6F9D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7BE48D-B8E0-4C22-837F-D33C84223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8828C-78F8-4520-85A0-E40F154D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8537-38F8-4403-8741-92BCCFC13448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5924F-4D77-4849-8185-D0BE95C5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372A0-94A0-4A09-8C6A-69302957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83AF-904F-4F1D-AEFA-DF2B1FAB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2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355450" y="460425"/>
            <a:ext cx="3316200" cy="308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62909" y="1541036"/>
            <a:ext cx="35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945859" y="699236"/>
            <a:ext cx="2135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441559" y="2471661"/>
            <a:ext cx="314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-48800" y="1503250"/>
            <a:ext cx="9372600" cy="31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875200" y="391932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875200" y="2096950"/>
            <a:ext cx="2885400" cy="19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67250" y="0"/>
            <a:ext cx="8209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/>
          <p:nvPr/>
        </p:nvSpPr>
        <p:spPr>
          <a:xfrm>
            <a:off x="5470425" y="1231350"/>
            <a:ext cx="3673500" cy="26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875200" y="1617050"/>
            <a:ext cx="2707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16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1600"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1600"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1600"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1600"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1600"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1600"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1600"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1600"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875200" y="391925"/>
            <a:ext cx="3925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875200" y="2126325"/>
            <a:ext cx="2904900" cy="23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67250" y="453900"/>
            <a:ext cx="8209500" cy="423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61250" y="189572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661250" y="2239798"/>
            <a:ext cx="2400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970850" y="1561573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/>
          </p:nvPr>
        </p:nvSpPr>
        <p:spPr>
          <a:xfrm>
            <a:off x="3371700" y="189572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371700" y="2239798"/>
            <a:ext cx="2400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3681300" y="1561573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/>
          </p:nvPr>
        </p:nvSpPr>
        <p:spPr>
          <a:xfrm>
            <a:off x="6082150" y="189572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6082150" y="2239798"/>
            <a:ext cx="2400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6391750" y="1561573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/>
          </p:nvPr>
        </p:nvSpPr>
        <p:spPr>
          <a:xfrm>
            <a:off x="661250" y="34639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661250" y="3808036"/>
            <a:ext cx="2400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970850" y="3129811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3371700" y="34639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6"/>
          </p:nvPr>
        </p:nvSpPr>
        <p:spPr>
          <a:xfrm>
            <a:off x="3371700" y="3808036"/>
            <a:ext cx="2400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7" hasCustomPrompt="1"/>
          </p:nvPr>
        </p:nvSpPr>
        <p:spPr>
          <a:xfrm>
            <a:off x="3681300" y="3129811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/>
          </p:nvPr>
        </p:nvSpPr>
        <p:spPr>
          <a:xfrm>
            <a:off x="6082150" y="34639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6082150" y="3808036"/>
            <a:ext cx="2400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0" hasCustomPrompt="1"/>
          </p:nvPr>
        </p:nvSpPr>
        <p:spPr>
          <a:xfrm>
            <a:off x="6391750" y="3129811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/>
          <p:nvPr/>
        </p:nvSpPr>
        <p:spPr>
          <a:xfrm rot="10800000">
            <a:off x="2100750" y="-51175"/>
            <a:ext cx="4942500" cy="12009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1"/>
          </p:nvPr>
        </p:nvSpPr>
        <p:spPr>
          <a:xfrm>
            <a:off x="2740650" y="453900"/>
            <a:ext cx="36627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467250" y="2483000"/>
            <a:ext cx="8209500" cy="220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813650" y="32845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813650" y="3655636"/>
            <a:ext cx="2400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3371700" y="32845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3371700" y="3655636"/>
            <a:ext cx="2400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-81450" y="-64250"/>
            <a:ext cx="9291000" cy="150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4"/>
          </p:nvPr>
        </p:nvSpPr>
        <p:spPr>
          <a:xfrm>
            <a:off x="5929750" y="32845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5"/>
          </p:nvPr>
        </p:nvSpPr>
        <p:spPr>
          <a:xfrm>
            <a:off x="5929750" y="3655636"/>
            <a:ext cx="2400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6"/>
          </p:nvPr>
        </p:nvSpPr>
        <p:spPr>
          <a:xfrm>
            <a:off x="1812750" y="393056"/>
            <a:ext cx="5518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ONLY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467250" y="453900"/>
            <a:ext cx="8209500" cy="423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586925" y="1624438"/>
            <a:ext cx="2072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5360125" y="2256663"/>
            <a:ext cx="25260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467250" y="453900"/>
            <a:ext cx="8209500" cy="42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1484609" y="1624438"/>
            <a:ext cx="2072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1257809" y="2256663"/>
            <a:ext cx="25260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ork Sans Regular"/>
              <a:buNone/>
              <a:defRPr sz="2800">
                <a:solidFill>
                  <a:schemeClr val="accen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Work Sans"/>
              <a:buChar char="●"/>
              <a:defRPr sz="18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○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■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●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○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■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●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○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Work Sans"/>
              <a:buChar char="■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7" r:id="rId10"/>
    <p:sldLayoutId id="2147483671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A7A0-E6CD-4FD2-B1E3-07D36E34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598914"/>
            <a:ext cx="4559922" cy="972836"/>
          </a:xfrm>
        </p:spPr>
        <p:txBody>
          <a:bodyPr anchor="t">
            <a:noAutofit/>
          </a:bodyPr>
          <a:lstStyle/>
          <a:p>
            <a:r>
              <a:rPr lang="en-US" sz="4600" dirty="0">
                <a:solidFill>
                  <a:srgbClr val="000000"/>
                </a:solidFill>
              </a:rPr>
              <a:t>Pocket Money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31ADB-B5B2-4C06-AB7C-1CEAC2914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1673" y="2880450"/>
            <a:ext cx="2939788" cy="629123"/>
          </a:xfrm>
        </p:spPr>
        <p:txBody>
          <a:bodyPr anchor="b">
            <a:normAutofit fontScale="25000" lnSpcReduction="20000"/>
          </a:bodyPr>
          <a:lstStyle/>
          <a:p>
            <a:r>
              <a:rPr lang="en-US" sz="5600" dirty="0">
                <a:solidFill>
                  <a:srgbClr val="000000"/>
                </a:solidFill>
              </a:rPr>
              <a:t>The money monitoring app for the modern traveler</a:t>
            </a:r>
          </a:p>
          <a:p>
            <a:endParaRPr lang="en-US" sz="5600" dirty="0">
              <a:solidFill>
                <a:srgbClr val="000000"/>
              </a:solidFill>
            </a:endParaRPr>
          </a:p>
          <a:p>
            <a:r>
              <a:rPr lang="en-US" sz="5600" dirty="0">
                <a:solidFill>
                  <a:srgbClr val="000000"/>
                </a:solidFill>
              </a:rPr>
              <a:t>        2020-Team </a:t>
            </a:r>
            <a:r>
              <a:rPr lang="en-US" sz="5600" dirty="0" err="1">
                <a:solidFill>
                  <a:srgbClr val="000000"/>
                </a:solidFill>
              </a:rPr>
              <a:t>Ivysaur</a:t>
            </a:r>
            <a:endParaRPr lang="en-US" sz="560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EC72A-C166-43D6-BAFF-A112691E6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0" r="6728" b="7291"/>
          <a:stretch/>
        </p:blipFill>
        <p:spPr>
          <a:xfrm>
            <a:off x="531024" y="1299882"/>
            <a:ext cx="3278081" cy="287982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1690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 idx="2"/>
          </p:nvPr>
        </p:nvSpPr>
        <p:spPr>
          <a:xfrm>
            <a:off x="5945859" y="699236"/>
            <a:ext cx="2135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5262909" y="1541036"/>
            <a:ext cx="35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Challenges</a:t>
            </a:r>
            <a:br>
              <a:rPr lang="en" dirty="0"/>
            </a:br>
            <a:r>
              <a:rPr lang="en" dirty="0"/>
              <a:t>Success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93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4AB8F2B-11BD-0A48-8C9A-97DCCFD09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09790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76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 idx="2"/>
          </p:nvPr>
        </p:nvSpPr>
        <p:spPr>
          <a:xfrm>
            <a:off x="5945859" y="699236"/>
            <a:ext cx="2135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5262909" y="1541036"/>
            <a:ext cx="35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Technologies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0342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5611354" y="474380"/>
            <a:ext cx="2820475" cy="1361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 Used</a:t>
            </a:r>
            <a:endParaRPr dirty="0"/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1"/>
          </p:nvPr>
        </p:nvSpPr>
        <p:spPr>
          <a:xfrm>
            <a:off x="5928422" y="1983102"/>
            <a:ext cx="2341076" cy="2340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MongoDB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</a:rPr>
              <a:t>mongoDB</a:t>
            </a:r>
            <a:r>
              <a:rPr lang="en-US" sz="1600" dirty="0">
                <a:solidFill>
                  <a:srgbClr val="000000"/>
                </a:solidFill>
              </a:rPr>
              <a:t> Atlas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</a:rPr>
              <a:t>React.js</a:t>
            </a:r>
            <a:endParaRPr lang="en-US" sz="1600" dirty="0">
              <a:solidFill>
                <a:srgbClr val="000000"/>
              </a:solidFill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</a:rPr>
              <a:t>Express.js</a:t>
            </a:r>
            <a:endParaRPr lang="en-US" sz="1600" dirty="0">
              <a:solidFill>
                <a:srgbClr val="000000"/>
              </a:solidFill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Node.js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Material UI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Heroku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Big Mac Index API</a:t>
            </a:r>
          </a:p>
          <a:p>
            <a:pPr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Firebase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6B622-6AF9-4041-9B92-3402746F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1" y="658141"/>
            <a:ext cx="2076120" cy="1177397"/>
          </a:xfrm>
          <a:prstGeom prst="rect">
            <a:avLst/>
          </a:prstGeom>
        </p:spPr>
      </p:pic>
      <p:pic>
        <p:nvPicPr>
          <p:cNvPr id="7" name="Picture 4" descr="Heroku: Copying environment variables from an existing app to ...">
            <a:extLst>
              <a:ext uri="{FF2B5EF4-FFF2-40B4-BE49-F238E27FC236}">
                <a16:creationId xmlns:a16="http://schemas.microsoft.com/office/drawing/2014/main" id="{C4F9CDF8-9E47-2E4F-BFA8-758C1D412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r="3" b="5343"/>
          <a:stretch/>
        </p:blipFill>
        <p:spPr bwMode="auto">
          <a:xfrm>
            <a:off x="1470116" y="2452394"/>
            <a:ext cx="1231235" cy="57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ig Data On Demand with MongoDB | OpenLogic">
            <a:extLst>
              <a:ext uri="{FF2B5EF4-FFF2-40B4-BE49-F238E27FC236}">
                <a16:creationId xmlns:a16="http://schemas.microsoft.com/office/drawing/2014/main" id="{E9AAD1A6-6ECD-4546-AC66-7F3234AF8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" r="4368"/>
          <a:stretch/>
        </p:blipFill>
        <p:spPr bwMode="auto">
          <a:xfrm>
            <a:off x="775580" y="3307963"/>
            <a:ext cx="1389072" cy="101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86FB7C-64E1-3E4C-9E62-D46F4B045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894" y="1703319"/>
            <a:ext cx="1881906" cy="1129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D3DC78-FF15-644A-9967-FD4689452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635" y="3460697"/>
            <a:ext cx="2021804" cy="113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3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 txBox="1">
            <a:spLocks noGrp="1"/>
          </p:cNvSpPr>
          <p:nvPr>
            <p:ph type="title"/>
          </p:nvPr>
        </p:nvSpPr>
        <p:spPr>
          <a:xfrm>
            <a:off x="2253450" y="387100"/>
            <a:ext cx="4637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Demo</a:t>
            </a:r>
            <a:endParaRPr sz="3000" dirty="0"/>
          </a:p>
        </p:txBody>
      </p:sp>
      <p:grpSp>
        <p:nvGrpSpPr>
          <p:cNvPr id="509" name="Google Shape;509;p48"/>
          <p:cNvGrpSpPr/>
          <p:nvPr/>
        </p:nvGrpSpPr>
        <p:grpSpPr>
          <a:xfrm>
            <a:off x="2522665" y="1477111"/>
            <a:ext cx="4098668" cy="2875068"/>
            <a:chOff x="238125" y="351975"/>
            <a:chExt cx="7143025" cy="5010575"/>
          </a:xfrm>
        </p:grpSpPr>
        <p:sp>
          <p:nvSpPr>
            <p:cNvPr id="510" name="Google Shape;510;p48"/>
            <p:cNvSpPr/>
            <p:nvPr/>
          </p:nvSpPr>
          <p:spPr>
            <a:xfrm>
              <a:off x="238125" y="398550"/>
              <a:ext cx="7143025" cy="4964000"/>
            </a:xfrm>
            <a:custGeom>
              <a:avLst/>
              <a:gdLst/>
              <a:ahLst/>
              <a:cxnLst/>
              <a:rect l="l" t="t" r="r" b="b"/>
              <a:pathLst>
                <a:path w="285721" h="198560" extrusionOk="0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238125" y="351975"/>
              <a:ext cx="7143025" cy="522150"/>
            </a:xfrm>
            <a:custGeom>
              <a:avLst/>
              <a:gdLst/>
              <a:ahLst/>
              <a:cxnLst/>
              <a:rect l="l" t="t" r="r" b="b"/>
              <a:pathLst>
                <a:path w="285721" h="20886" extrusionOk="0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>
              <a:off x="342975" y="461925"/>
              <a:ext cx="6933250" cy="4784075"/>
            </a:xfrm>
            <a:custGeom>
              <a:avLst/>
              <a:gdLst/>
              <a:ahLst/>
              <a:cxnLst/>
              <a:rect l="l" t="t" r="r" b="b"/>
              <a:pathLst>
                <a:path w="277330" h="191363" extrusionOk="0">
                  <a:moveTo>
                    <a:pt x="4751" y="0"/>
                  </a:moveTo>
                  <a:cubicBezTo>
                    <a:pt x="2252" y="0"/>
                    <a:pt x="1" y="2105"/>
                    <a:pt x="1" y="4833"/>
                  </a:cubicBezTo>
                  <a:lnTo>
                    <a:pt x="1" y="186284"/>
                  </a:lnTo>
                  <a:cubicBezTo>
                    <a:pt x="1" y="189012"/>
                    <a:pt x="2252" y="191363"/>
                    <a:pt x="4751" y="191363"/>
                  </a:cubicBezTo>
                  <a:lnTo>
                    <a:pt x="273033" y="191363"/>
                  </a:lnTo>
                  <a:cubicBezTo>
                    <a:pt x="275530" y="191363"/>
                    <a:pt x="277330" y="189012"/>
                    <a:pt x="277330" y="186284"/>
                  </a:cubicBezTo>
                  <a:lnTo>
                    <a:pt x="277330" y="4833"/>
                  </a:lnTo>
                  <a:cubicBezTo>
                    <a:pt x="277330" y="2104"/>
                    <a:pt x="275530" y="0"/>
                    <a:pt x="273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327525" y="4547925"/>
              <a:ext cx="6954250" cy="788275"/>
            </a:xfrm>
            <a:custGeom>
              <a:avLst/>
              <a:gdLst/>
              <a:ahLst/>
              <a:cxnLst/>
              <a:rect l="l" t="t" r="r" b="b"/>
              <a:pathLst>
                <a:path w="278170" h="31531" extrusionOk="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552775" y="4672675"/>
              <a:ext cx="6472425" cy="36100"/>
            </a:xfrm>
            <a:custGeom>
              <a:avLst/>
              <a:gdLst/>
              <a:ahLst/>
              <a:cxnLst/>
              <a:rect l="l" t="t" r="r" b="b"/>
              <a:pathLst>
                <a:path w="258897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552775" y="4672675"/>
              <a:ext cx="2643325" cy="36100"/>
            </a:xfrm>
            <a:custGeom>
              <a:avLst/>
              <a:gdLst/>
              <a:ahLst/>
              <a:cxnLst/>
              <a:rect l="l" t="t" r="r" b="b"/>
              <a:pathLst>
                <a:path w="105733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1792625" y="4873400"/>
              <a:ext cx="171400" cy="241125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19937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1306250" y="4873400"/>
              <a:ext cx="171450" cy="241125"/>
            </a:xfrm>
            <a:custGeom>
              <a:avLst/>
              <a:gdLst/>
              <a:ahLst/>
              <a:cxnLst/>
              <a:rect l="l" t="t" r="r" b="b"/>
              <a:pathLst>
                <a:path w="6858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>
              <a:off x="819925" y="4873400"/>
              <a:ext cx="171425" cy="241125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>
              <a:off x="7500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5536250" y="4831550"/>
              <a:ext cx="313300" cy="306475"/>
            </a:xfrm>
            <a:custGeom>
              <a:avLst/>
              <a:gdLst/>
              <a:ahLst/>
              <a:cxnLst/>
              <a:rect l="l" t="t" r="r" b="b"/>
              <a:pathLst>
                <a:path w="12532" h="12259" extrusionOk="0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>
              <a:off x="6071425" y="4865225"/>
              <a:ext cx="357425" cy="234950"/>
            </a:xfrm>
            <a:custGeom>
              <a:avLst/>
              <a:gdLst/>
              <a:ahLst/>
              <a:cxnLst/>
              <a:rect l="l" t="t" r="r" b="b"/>
              <a:pathLst>
                <a:path w="14297" h="9398" extrusionOk="0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>
              <a:off x="6812775" y="4840300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>
              <a:off x="6644800" y="4840300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>
              <a:off x="6812775" y="5008175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>
              <a:off x="6644800" y="5008175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3131625" y="4627575"/>
              <a:ext cx="129250" cy="124325"/>
            </a:xfrm>
            <a:custGeom>
              <a:avLst/>
              <a:gdLst/>
              <a:ahLst/>
              <a:cxnLst/>
              <a:rect l="l" t="t" r="r" b="b"/>
              <a:pathLst>
                <a:path w="5170" h="4973" extrusionOk="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8"/>
          <p:cNvGrpSpPr/>
          <p:nvPr/>
        </p:nvGrpSpPr>
        <p:grpSpPr>
          <a:xfrm>
            <a:off x="3855577" y="2147166"/>
            <a:ext cx="1058905" cy="1058876"/>
            <a:chOff x="2884175" y="1668575"/>
            <a:chExt cx="1845425" cy="1845375"/>
          </a:xfrm>
        </p:grpSpPr>
        <p:sp>
          <p:nvSpPr>
            <p:cNvPr id="530" name="Google Shape;530;p48"/>
            <p:cNvSpPr/>
            <p:nvPr/>
          </p:nvSpPr>
          <p:spPr>
            <a:xfrm>
              <a:off x="2884175" y="1668575"/>
              <a:ext cx="1845425" cy="1845375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>
              <a:off x="3562325" y="2101650"/>
              <a:ext cx="738925" cy="979225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B6BBB3A-CE58-934B-B348-93B9597F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693" y="1852190"/>
            <a:ext cx="3978299" cy="1907037"/>
          </a:xfrm>
          <a:prstGeom prst="rect">
            <a:avLst/>
          </a:prstGeom>
        </p:spPr>
      </p:pic>
      <p:grpSp>
        <p:nvGrpSpPr>
          <p:cNvPr id="30" name="Google Shape;529;p48">
            <a:extLst>
              <a:ext uri="{FF2B5EF4-FFF2-40B4-BE49-F238E27FC236}">
                <a16:creationId xmlns:a16="http://schemas.microsoft.com/office/drawing/2014/main" id="{1FF54D37-D16A-C44A-997B-C038A0FE805E}"/>
              </a:ext>
            </a:extLst>
          </p:cNvPr>
          <p:cNvGrpSpPr/>
          <p:nvPr/>
        </p:nvGrpSpPr>
        <p:grpSpPr>
          <a:xfrm>
            <a:off x="4051389" y="2306345"/>
            <a:ext cx="1058905" cy="1058876"/>
            <a:chOff x="2884175" y="1668575"/>
            <a:chExt cx="1845425" cy="1845375"/>
          </a:xfrm>
        </p:grpSpPr>
        <p:sp>
          <p:nvSpPr>
            <p:cNvPr id="31" name="Google Shape;530;p48">
              <a:extLst>
                <a:ext uri="{FF2B5EF4-FFF2-40B4-BE49-F238E27FC236}">
                  <a16:creationId xmlns:a16="http://schemas.microsoft.com/office/drawing/2014/main" id="{1D5A7C4B-67BE-B044-A815-7B0CB0FD551C}"/>
                </a:ext>
              </a:extLst>
            </p:cNvPr>
            <p:cNvSpPr/>
            <p:nvPr/>
          </p:nvSpPr>
          <p:spPr>
            <a:xfrm>
              <a:off x="2884175" y="1668575"/>
              <a:ext cx="1845425" cy="1845375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1;p48">
              <a:extLst>
                <a:ext uri="{FF2B5EF4-FFF2-40B4-BE49-F238E27FC236}">
                  <a16:creationId xmlns:a16="http://schemas.microsoft.com/office/drawing/2014/main" id="{374C3406-FD30-E44C-9967-03FF93723018}"/>
                </a:ext>
              </a:extLst>
            </p:cNvPr>
            <p:cNvSpPr/>
            <p:nvPr/>
          </p:nvSpPr>
          <p:spPr>
            <a:xfrm>
              <a:off x="3562325" y="2101650"/>
              <a:ext cx="738925" cy="979225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 idx="2"/>
          </p:nvPr>
        </p:nvSpPr>
        <p:spPr>
          <a:xfrm>
            <a:off x="5945859" y="699236"/>
            <a:ext cx="2135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5262909" y="1541036"/>
            <a:ext cx="35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42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5361424" y="1611738"/>
            <a:ext cx="282047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</a:t>
            </a:r>
            <a:r>
              <a:rPr lang="en-US" dirty="0"/>
              <a:t>Development</a:t>
            </a:r>
            <a:endParaRPr dirty="0"/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1"/>
          </p:nvPr>
        </p:nvSpPr>
        <p:spPr>
          <a:xfrm>
            <a:off x="5360125" y="2256663"/>
            <a:ext cx="25260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Detailed budget listing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Facebook and other sign-in methods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FERN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" dirty="0"/>
              <a:t>ie-chart </a:t>
            </a:r>
            <a:endParaRPr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946DB6-338A-794B-B876-D487F6EA3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92416"/>
            <a:ext cx="4267200" cy="4558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4"/>
          <p:cNvSpPr txBox="1">
            <a:spLocks noGrp="1"/>
          </p:cNvSpPr>
          <p:nvPr>
            <p:ph type="ctrTitle"/>
          </p:nvPr>
        </p:nvSpPr>
        <p:spPr>
          <a:xfrm>
            <a:off x="997500" y="822950"/>
            <a:ext cx="44934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705" name="Google Shape;705;p54"/>
          <p:cNvSpPr txBox="1">
            <a:spLocks noGrp="1"/>
          </p:cNvSpPr>
          <p:nvPr>
            <p:ph type="subTitle" idx="1"/>
          </p:nvPr>
        </p:nvSpPr>
        <p:spPr>
          <a:xfrm>
            <a:off x="997500" y="1691125"/>
            <a:ext cx="3347100" cy="88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ivysaru2020</a:t>
            </a:r>
            <a:r>
              <a:rPr lang="en" dirty="0"/>
              <a:t>@ivysaur.com</a:t>
            </a:r>
            <a:endParaRPr dirty="0"/>
          </a:p>
        </p:txBody>
      </p:sp>
      <p:grpSp>
        <p:nvGrpSpPr>
          <p:cNvPr id="707" name="Google Shape;707;p54"/>
          <p:cNvGrpSpPr/>
          <p:nvPr/>
        </p:nvGrpSpPr>
        <p:grpSpPr>
          <a:xfrm>
            <a:off x="1769999" y="2800326"/>
            <a:ext cx="249395" cy="249475"/>
            <a:chOff x="1379798" y="1723250"/>
            <a:chExt cx="397887" cy="397887"/>
          </a:xfrm>
        </p:grpSpPr>
        <p:sp>
          <p:nvSpPr>
            <p:cNvPr id="708" name="Google Shape;708;p5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54"/>
          <p:cNvGrpSpPr/>
          <p:nvPr/>
        </p:nvGrpSpPr>
        <p:grpSpPr>
          <a:xfrm>
            <a:off x="1086702" y="2800326"/>
            <a:ext cx="249408" cy="249475"/>
            <a:chOff x="266768" y="1721375"/>
            <a:chExt cx="397907" cy="397887"/>
          </a:xfrm>
        </p:grpSpPr>
        <p:sp>
          <p:nvSpPr>
            <p:cNvPr id="713" name="Google Shape;713;p5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54"/>
          <p:cNvGrpSpPr/>
          <p:nvPr/>
        </p:nvGrpSpPr>
        <p:grpSpPr>
          <a:xfrm>
            <a:off x="1428361" y="2800326"/>
            <a:ext cx="249382" cy="249475"/>
            <a:chOff x="864491" y="1723250"/>
            <a:chExt cx="397866" cy="397887"/>
          </a:xfrm>
        </p:grpSpPr>
        <p:sp>
          <p:nvSpPr>
            <p:cNvPr id="716" name="Google Shape;716;p5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9" name="Google Shape;719;p54"/>
          <p:cNvPicPr preferRelativeResize="0"/>
          <p:nvPr/>
        </p:nvPicPr>
        <p:blipFill rotWithShape="1">
          <a:blip r:embed="rId3">
            <a:alphaModFix/>
          </a:blip>
          <a:srcRect l="31210" r="11919"/>
          <a:stretch/>
        </p:blipFill>
        <p:spPr>
          <a:xfrm>
            <a:off x="4756525" y="-1425"/>
            <a:ext cx="438747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4"/>
          <p:cNvSpPr/>
          <p:nvPr/>
        </p:nvSpPr>
        <p:spPr>
          <a:xfrm>
            <a:off x="4444800" y="454425"/>
            <a:ext cx="862200" cy="42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3;p32">
            <a:extLst>
              <a:ext uri="{FF2B5EF4-FFF2-40B4-BE49-F238E27FC236}">
                <a16:creationId xmlns:a16="http://schemas.microsoft.com/office/drawing/2014/main" id="{8FB650AA-5A97-2448-B03D-2FBA1156493B}"/>
              </a:ext>
            </a:extLst>
          </p:cNvPr>
          <p:cNvSpPr/>
          <p:nvPr/>
        </p:nvSpPr>
        <p:spPr>
          <a:xfrm>
            <a:off x="114300" y="3315139"/>
            <a:ext cx="5192700" cy="1339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 rotWithShape="1">
          <a:blip r:embed="rId3">
            <a:alphaModFix/>
          </a:blip>
          <a:srcRect l="24820" r="26234"/>
          <a:stretch/>
        </p:blipFill>
        <p:spPr>
          <a:xfrm>
            <a:off x="5366825" y="0"/>
            <a:ext cx="37771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/>
          <p:nvPr/>
        </p:nvSpPr>
        <p:spPr>
          <a:xfrm>
            <a:off x="-48800" y="1503250"/>
            <a:ext cx="5813700" cy="31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875200" y="391932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 err="1"/>
              <a:t>Ivysaur</a:t>
            </a:r>
            <a:endParaRPr sz="38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690282" y="2006764"/>
            <a:ext cx="4455459" cy="21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b="1" dirty="0">
                <a:solidFill>
                  <a:schemeClr val="bg1"/>
                </a:solidFill>
                <a:latin typeface="-apple-system"/>
              </a:rPr>
              <a:t>Steve Lee 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– server-side, MongoDB, deployment, README update</a:t>
            </a:r>
          </a:p>
          <a:p>
            <a:pPr marL="127000" indent="0">
              <a:buNone/>
            </a:pPr>
            <a:r>
              <a:rPr lang="en-US" b="1" dirty="0">
                <a:solidFill>
                  <a:schemeClr val="bg1"/>
                </a:solidFill>
                <a:latin typeface="-apple-system"/>
              </a:rPr>
              <a:t>Kobe Matias 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- UI/UX design and client-side, React</a:t>
            </a:r>
          </a:p>
          <a:p>
            <a:pPr marL="127000" indent="0">
              <a:buNone/>
            </a:pPr>
            <a:r>
              <a:rPr lang="en-US" b="1" dirty="0">
                <a:solidFill>
                  <a:schemeClr val="bg1"/>
                </a:solidFill>
                <a:latin typeface="-apple-system"/>
              </a:rPr>
              <a:t>Jenny Yoon 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- presentation and client-side, HTML, CSS, JavaScript main, research</a:t>
            </a:r>
          </a:p>
          <a:p>
            <a:pPr marL="127000" indent="0">
              <a:buNone/>
            </a:pPr>
            <a:r>
              <a:rPr lang="en-US" b="1" dirty="0">
                <a:solidFill>
                  <a:schemeClr val="bg1"/>
                </a:solidFill>
                <a:latin typeface="-apple-system"/>
              </a:rPr>
              <a:t>Erica Cannedy - 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producer, server-side, Authentication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 idx="21"/>
          </p:nvPr>
        </p:nvSpPr>
        <p:spPr>
          <a:xfrm>
            <a:off x="2740650" y="388586"/>
            <a:ext cx="36627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661250" y="189572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Elevator Pitch</a:t>
            </a:r>
            <a:endParaRPr dirty="0"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2"/>
          </p:nvPr>
        </p:nvSpPr>
        <p:spPr>
          <a:xfrm>
            <a:off x="970850" y="1561573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371700" y="2142649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at is Pocket Money?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3681300" y="1561573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 idx="6"/>
          </p:nvPr>
        </p:nvSpPr>
        <p:spPr>
          <a:xfrm>
            <a:off x="6082150" y="189572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8"/>
          </p:nvPr>
        </p:nvSpPr>
        <p:spPr>
          <a:xfrm>
            <a:off x="6391750" y="1561573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661250" y="34639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Challenges/Success</a:t>
            </a:r>
            <a:endParaRPr dirty="0"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970850" y="3129811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15"/>
          </p:nvPr>
        </p:nvSpPr>
        <p:spPr>
          <a:xfrm>
            <a:off x="3371700" y="34639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17"/>
          </p:nvPr>
        </p:nvSpPr>
        <p:spPr>
          <a:xfrm>
            <a:off x="3681300" y="3129811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 idx="18"/>
          </p:nvPr>
        </p:nvSpPr>
        <p:spPr>
          <a:xfrm>
            <a:off x="6082150" y="34639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0"/>
          </p:nvPr>
        </p:nvSpPr>
        <p:spPr>
          <a:xfrm>
            <a:off x="6391750" y="3129811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 idx="2"/>
          </p:nvPr>
        </p:nvSpPr>
        <p:spPr>
          <a:xfrm>
            <a:off x="5945859" y="699236"/>
            <a:ext cx="2135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5262909" y="1541036"/>
            <a:ext cx="35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Elevator</a:t>
            </a:r>
            <a:br>
              <a:rPr lang="en" dirty="0"/>
            </a:br>
            <a:r>
              <a:rPr lang="en" dirty="0"/>
              <a:t>Pitch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875200" y="391925"/>
            <a:ext cx="3925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Elevator Pitch</a:t>
            </a:r>
            <a:endParaRPr sz="3400" dirty="0"/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2"/>
          </p:nvPr>
        </p:nvSpPr>
        <p:spPr>
          <a:xfrm>
            <a:off x="563082" y="1657723"/>
            <a:ext cx="4237318" cy="2764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9329" indent="0"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Pocket Money helps estimate international travel costs. It helps the users estimate long-term travel costs based on the country of destination. Our app is concerned with the power of US dollar in a country. The purpose of the app is to lower the excess monetary preparation. </a:t>
            </a: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l="5003" r="41771"/>
          <a:stretch/>
        </p:blipFill>
        <p:spPr>
          <a:xfrm>
            <a:off x="5888450" y="529313"/>
            <a:ext cx="3255549" cy="408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 idx="2"/>
          </p:nvPr>
        </p:nvSpPr>
        <p:spPr>
          <a:xfrm>
            <a:off x="5945859" y="699236"/>
            <a:ext cx="2135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5262909" y="1541036"/>
            <a:ext cx="35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Pocket</a:t>
            </a:r>
            <a:br>
              <a:rPr lang="en" dirty="0"/>
            </a:br>
            <a:r>
              <a:rPr lang="en" dirty="0"/>
              <a:t>Money?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23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1240378" y="624516"/>
            <a:ext cx="2864367" cy="956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br>
              <a:rPr lang="en" dirty="0"/>
            </a:br>
            <a:r>
              <a:rPr lang="en" dirty="0"/>
              <a:t>Pocket Money?</a:t>
            </a:r>
            <a:endParaRPr dirty="0"/>
          </a:p>
        </p:txBody>
      </p:sp>
      <p:sp>
        <p:nvSpPr>
          <p:cNvPr id="279" name="Google Shape;279;p39"/>
          <p:cNvSpPr txBox="1">
            <a:spLocks noGrp="1"/>
          </p:cNvSpPr>
          <p:nvPr>
            <p:ph type="subTitle" idx="1"/>
          </p:nvPr>
        </p:nvSpPr>
        <p:spPr>
          <a:xfrm>
            <a:off x="683913" y="3264618"/>
            <a:ext cx="3977296" cy="1401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100" dirty="0"/>
              <a:t>In depth: Big-Mac Index is an index proposed by </a:t>
            </a:r>
            <a:r>
              <a:rPr lang="en-US" sz="1100" dirty="0" err="1"/>
              <a:t>theEconomist</a:t>
            </a:r>
            <a:r>
              <a:rPr lang="en-US" sz="1100" dirty="0"/>
              <a:t> for a measurement of Purchasing Power Parity (PPP). A random basket of goods in one country does not cost the same in another because the relative values of each currency differ. The feel of a dollar, or what $1 USD can achieve isn’t the same as what 1 KRW (Korean Won) can achieve. 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9D20A-9E4E-634C-B6DA-49D4536B1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44" y="0"/>
            <a:ext cx="4164732" cy="494843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5" name="Google Shape;279;p39">
            <a:extLst>
              <a:ext uri="{FF2B5EF4-FFF2-40B4-BE49-F238E27FC236}">
                <a16:creationId xmlns:a16="http://schemas.microsoft.com/office/drawing/2014/main" id="{3BD76B40-1AB6-4FC8-9488-5AABD4DF2DC7}"/>
              </a:ext>
            </a:extLst>
          </p:cNvPr>
          <p:cNvSpPr txBox="1">
            <a:spLocks/>
          </p:cNvSpPr>
          <p:nvPr/>
        </p:nvSpPr>
        <p:spPr>
          <a:xfrm>
            <a:off x="683913" y="1580802"/>
            <a:ext cx="3977296" cy="1683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1600" dirty="0"/>
              <a:t>A budgeting app that Big-Mac Index to estimate the relative value of the budget. </a:t>
            </a:r>
          </a:p>
          <a:p>
            <a:r>
              <a:rPr lang="en-US" sz="1600" dirty="0"/>
              <a:t>For example, the items you expect to buy in USA for $1000 will not cost $1000 in another country. 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 idx="2"/>
          </p:nvPr>
        </p:nvSpPr>
        <p:spPr>
          <a:xfrm>
            <a:off x="5945859" y="699236"/>
            <a:ext cx="2135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5262909" y="1541036"/>
            <a:ext cx="35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30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 idx="6"/>
          </p:nvPr>
        </p:nvSpPr>
        <p:spPr>
          <a:xfrm>
            <a:off x="1812750" y="393056"/>
            <a:ext cx="5518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18" name="Google Shape;218;p34"/>
          <p:cNvSpPr/>
          <p:nvPr/>
        </p:nvSpPr>
        <p:spPr>
          <a:xfrm>
            <a:off x="1466900" y="1943081"/>
            <a:ext cx="1094100" cy="109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4024950" y="1943081"/>
            <a:ext cx="1094100" cy="109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6583000" y="1943081"/>
            <a:ext cx="1094100" cy="109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34"/>
          <p:cNvGrpSpPr/>
          <p:nvPr/>
        </p:nvGrpSpPr>
        <p:grpSpPr>
          <a:xfrm>
            <a:off x="4301207" y="2224481"/>
            <a:ext cx="541586" cy="531300"/>
            <a:chOff x="-1183550" y="3586525"/>
            <a:chExt cx="296175" cy="290550"/>
          </a:xfrm>
        </p:grpSpPr>
        <p:sp>
          <p:nvSpPr>
            <p:cNvPr id="222" name="Google Shape;222;p34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1" name="Google Shape;231;p34"/>
          <p:cNvGrpSpPr/>
          <p:nvPr/>
        </p:nvGrpSpPr>
        <p:grpSpPr>
          <a:xfrm>
            <a:off x="6862869" y="2240230"/>
            <a:ext cx="534363" cy="499802"/>
            <a:chOff x="-4118225" y="3990475"/>
            <a:chExt cx="292225" cy="273325"/>
          </a:xfrm>
        </p:grpSpPr>
        <p:sp>
          <p:nvSpPr>
            <p:cNvPr id="232" name="Google Shape;232;p34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34"/>
          <p:cNvGrpSpPr/>
          <p:nvPr/>
        </p:nvGrpSpPr>
        <p:grpSpPr>
          <a:xfrm>
            <a:off x="1807355" y="2158751"/>
            <a:ext cx="537288" cy="538660"/>
            <a:chOff x="-1591550" y="3597475"/>
            <a:chExt cx="293825" cy="294575"/>
          </a:xfrm>
        </p:grpSpPr>
        <p:sp>
          <p:nvSpPr>
            <p:cNvPr id="237" name="Google Shape;237;p34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34"/>
          <p:cNvSpPr txBox="1">
            <a:spLocks noGrp="1"/>
          </p:cNvSpPr>
          <p:nvPr>
            <p:ph type="title" idx="2"/>
          </p:nvPr>
        </p:nvSpPr>
        <p:spPr>
          <a:xfrm>
            <a:off x="3371700" y="3284561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calculator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subTitle" idx="3"/>
          </p:nvPr>
        </p:nvSpPr>
        <p:spPr>
          <a:xfrm>
            <a:off x="3380275" y="3667129"/>
            <a:ext cx="2400600" cy="944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No more sitting with a calculator trying to work out your budget for a trip</a:t>
            </a:r>
            <a:endParaRPr dirty="0"/>
          </a:p>
        </p:txBody>
      </p:sp>
      <p:sp>
        <p:nvSpPr>
          <p:cNvPr id="244" name="Google Shape;244;p34"/>
          <p:cNvSpPr txBox="1">
            <a:spLocks noGrp="1"/>
          </p:cNvSpPr>
          <p:nvPr>
            <p:ph type="title" idx="4"/>
          </p:nvPr>
        </p:nvSpPr>
        <p:spPr>
          <a:xfrm>
            <a:off x="5929750" y="3171380"/>
            <a:ext cx="2400600" cy="684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Budget travel expense</a:t>
            </a:r>
            <a:endParaRPr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5"/>
          </p:nvPr>
        </p:nvSpPr>
        <p:spPr>
          <a:xfrm>
            <a:off x="5929750" y="3732161"/>
            <a:ext cx="2400600" cy="773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Save your Money!</a:t>
            </a:r>
            <a:br>
              <a:rPr lang="en" dirty="0"/>
            </a:br>
            <a:r>
              <a:rPr lang="en-US" dirty="0"/>
              <a:t>Don’t exchange or prepare excess amount of money!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5E53C-CD3A-3E46-BCD4-3D605C00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1" name="Google Shape;243;p34">
            <a:extLst>
              <a:ext uri="{FF2B5EF4-FFF2-40B4-BE49-F238E27FC236}">
                <a16:creationId xmlns:a16="http://schemas.microsoft.com/office/drawing/2014/main" id="{5FE63418-7ACD-4824-96CF-77B83DDF599C}"/>
              </a:ext>
            </a:extLst>
          </p:cNvPr>
          <p:cNvSpPr txBox="1">
            <a:spLocks/>
          </p:cNvSpPr>
          <p:nvPr/>
        </p:nvSpPr>
        <p:spPr>
          <a:xfrm>
            <a:off x="699262" y="3655634"/>
            <a:ext cx="2400600" cy="94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  <a:defRPr/>
            </a:pPr>
            <a:r>
              <a:rPr lang="en-US" dirty="0"/>
              <a:t>Travel-related agencies who wish to provide an accurate budgeting service </a:t>
            </a:r>
          </a:p>
          <a:p>
            <a:pPr marL="0" lvl="0" indent="0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Project">
  <a:themeElements>
    <a:clrScheme name="Simple Light">
      <a:dk1>
        <a:srgbClr val="000000"/>
      </a:dk1>
      <a:lt1>
        <a:srgbClr val="FFFFFF"/>
      </a:lt1>
      <a:dk2>
        <a:srgbClr val="44CCC0"/>
      </a:dk2>
      <a:lt2>
        <a:srgbClr val="EEEEEE"/>
      </a:lt2>
      <a:accent1>
        <a:srgbClr val="44CCC0"/>
      </a:accent1>
      <a:accent2>
        <a:srgbClr val="212121"/>
      </a:accent2>
      <a:accent3>
        <a:srgbClr val="EFEFEF"/>
      </a:accent3>
      <a:accent4>
        <a:srgbClr val="CCCCCC"/>
      </a:accent4>
      <a:accent5>
        <a:srgbClr val="ACECE7"/>
      </a:accent5>
      <a:accent6>
        <a:srgbClr val="7A7A7A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417</Words>
  <Application>Microsoft Office PowerPoint</Application>
  <PresentationFormat>화면 슬라이드 쇼(16:9)</PresentationFormat>
  <Paragraphs>79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Times New Roman</vt:lpstr>
      <vt:lpstr>Work Sans Regular</vt:lpstr>
      <vt:lpstr>Arial</vt:lpstr>
      <vt:lpstr>-apple-system</vt:lpstr>
      <vt:lpstr>Work Sans</vt:lpstr>
      <vt:lpstr>Simple Project</vt:lpstr>
      <vt:lpstr>Pocket Money</vt:lpstr>
      <vt:lpstr>Ivysaur</vt:lpstr>
      <vt:lpstr>Table of Contents</vt:lpstr>
      <vt:lpstr>01</vt:lpstr>
      <vt:lpstr>Elevator Pitch</vt:lpstr>
      <vt:lpstr>02</vt:lpstr>
      <vt:lpstr>What is  Pocket Money?</vt:lpstr>
      <vt:lpstr>03</vt:lpstr>
      <vt:lpstr>Target Audience</vt:lpstr>
      <vt:lpstr>04</vt:lpstr>
      <vt:lpstr>PowerPoint 프레젠테이션</vt:lpstr>
      <vt:lpstr>05</vt:lpstr>
      <vt:lpstr>Technologies Used</vt:lpstr>
      <vt:lpstr>Demo</vt:lpstr>
      <vt:lpstr>06</vt:lpstr>
      <vt:lpstr>Future Development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Pocket Money</dc:title>
  <cp:lastModifiedBy>Steve Lee</cp:lastModifiedBy>
  <cp:revision>37</cp:revision>
  <dcterms:modified xsi:type="dcterms:W3CDTF">2020-09-03T07:02:38Z</dcterms:modified>
</cp:coreProperties>
</file>